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5" r:id="rId3"/>
    <p:sldId id="316" r:id="rId4"/>
    <p:sldId id="317" r:id="rId5"/>
    <p:sldId id="319" r:id="rId6"/>
    <p:sldId id="318" r:id="rId7"/>
    <p:sldId id="320" r:id="rId8"/>
    <p:sldId id="321" r:id="rId9"/>
    <p:sldId id="315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79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17D15-0D85-4140-B082-ECD2FA6427B8}" type="datetimeFigureOut">
              <a:rPr lang="en-GB" smtClean="0"/>
              <a:pPr/>
              <a:t>16/03/2020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86541-8585-4825-9F54-4F7DE7DB559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D01ED787-17CE-45D4-B384-CBB1631B46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BE97A-5F5C-4BD2-85C0-7FCC5DC909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1157F-4E8F-4A24-9AEB-78DA501637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CD4B0-6938-4958-B5C6-F58F88EED8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C101-8B24-4361-AD56-B44B137B57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5B77-5664-463F-9ACE-01E2369169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2A2B4-E926-42F9-B64C-70F2DADD8E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E442A-7A19-49FB-ACC1-E41091ADE0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C86CE-DEC2-4AD6-BFFF-624FD68EC5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E15926-D0D4-474B-825B-F9A58413B2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08526-A5C1-4F16-8F34-D94687C8A4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70E6C-49B1-4987-ADCC-FFF49DE394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F21F48E-ACE2-4473-9902-68BA0658CD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4A23C-77D5-4BAB-8171-66D921F429B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4" y="404664"/>
            <a:ext cx="6769447" cy="6094561"/>
          </a:xfrm>
        </p:spPr>
        <p:txBody>
          <a:bodyPr/>
          <a:lstStyle/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Think on these things</a:t>
            </a: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endParaRPr lang="en-GB" sz="4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eaLnBrk="1" hangingPunct="1">
              <a:defRPr/>
            </a:pP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Philippians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4:8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- </a:t>
            </a:r>
            <a:r>
              <a:rPr lang="en-GB" sz="4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9</a:t>
            </a:r>
            <a:endParaRPr lang="en-US" sz="4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Think on these things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Context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and Timothy are in prison in Rome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is nearing the end of his letter and has a number of encouragements to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write about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Think on these things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What we think about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What we </a:t>
            </a: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think about affects us greatly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If we dwell on negative things it will affect our outlook on life and our actions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If we think on positive things our outlook on life and actions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Think on these things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524328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What we think about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What Paul suggests is not just “the power of positive thinking” – anyone can do that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It is practical advice for a peaceful walk with God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It is thinking like a citizen of heaven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Character and conduct begin in the mind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Think on these things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en-GB" sz="4400" b="1" dirty="0" smtClean="0">
                <a:latin typeface="Arial" pitchFamily="34" charset="0"/>
                <a:cs typeface="Arial" pitchFamily="34" charset="0"/>
              </a:rPr>
              <a:t>“ God will not live in the parlour of our heart if we entertain the devil in the cellar of our thoughts”</a:t>
            </a:r>
          </a:p>
          <a:p>
            <a:pPr marL="609600" indent="-609600" algn="r" eaLnBrk="1" hangingPunct="1">
              <a:buFontTx/>
              <a:buNone/>
            </a:pP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Charles</a:t>
            </a:r>
            <a:r>
              <a:rPr lang="en-GB" sz="4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2400" b="1" dirty="0" smtClean="0">
                <a:latin typeface="Arial" pitchFamily="34" charset="0"/>
                <a:cs typeface="Arial" pitchFamily="34" charset="0"/>
              </a:rPr>
              <a:t>H. Spurgeon</a:t>
            </a:r>
          </a:p>
          <a:p>
            <a:pPr marL="609600" indent="-609600" eaLnBrk="1" hangingPunct="1"/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Think on these things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What should we think about?</a:t>
            </a:r>
          </a:p>
          <a:p>
            <a:pPr marL="609600" indent="-609600" eaLnBrk="1" hangingPunct="1">
              <a:buFontTx/>
              <a:buNone/>
            </a:pPr>
            <a:r>
              <a:rPr lang="en-GB" b="1" dirty="0" smtClean="0">
                <a:latin typeface="Arial" pitchFamily="34" charset="0"/>
                <a:cs typeface="Arial" pitchFamily="34" charset="0"/>
              </a:rPr>
              <a:t>Whatever is...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True – the truths of God’s revelation to His people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Noble – things worthy of respect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Just – justice is at the heart of God, righteous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Pure – free from blemish or corruption</a:t>
            </a:r>
          </a:p>
          <a:p>
            <a:pPr marL="609600" indent="-609600" eaLnBrk="1" hangingPunct="1">
              <a:buNone/>
            </a:pP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Think on these things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What should we think about?</a:t>
            </a:r>
          </a:p>
          <a:p>
            <a:pPr marL="609600" indent="-609600" eaLnBrk="1" hangingPunct="1">
              <a:buNone/>
            </a:pPr>
            <a:r>
              <a:rPr lang="en-GB" sz="3600" b="1" dirty="0" smtClean="0">
                <a:latin typeface="Arial" pitchFamily="34" charset="0"/>
                <a:cs typeface="Arial" pitchFamily="34" charset="0"/>
              </a:rPr>
              <a:t>Whatever is...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Lovely – actions, people, creation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Of good report - admirable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Virtuous – morally excellent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Praiseworthy – including God!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0"/>
            <a:ext cx="6877050" cy="1008113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pitchFamily="34" charset="0"/>
                <a:cs typeface="Arial" pitchFamily="34" charset="0"/>
              </a:rPr>
              <a:t>Think on these things</a:t>
            </a:r>
            <a:endParaRPr lang="en-US" sz="4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52737"/>
            <a:ext cx="7089775" cy="5805264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4000" b="1" u="sng" dirty="0" smtClean="0">
                <a:latin typeface="Arial" pitchFamily="34" charset="0"/>
                <a:cs typeface="Arial" pitchFamily="34" charset="0"/>
              </a:rPr>
              <a:t>Thinking right; living right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Put what has been learned into practice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Paul uses himself as an example to them</a:t>
            </a:r>
          </a:p>
          <a:p>
            <a:pPr marL="609600" indent="-609600" eaLnBrk="1" hangingPunct="1"/>
            <a:r>
              <a:rPr lang="en-GB" sz="3600" b="1" dirty="0" smtClean="0">
                <a:latin typeface="Arial" pitchFamily="34" charset="0"/>
                <a:cs typeface="Arial" pitchFamily="34" charset="0"/>
              </a:rPr>
              <a:t>If you put these things into practice then the God of peace will be with you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46C3AF-468E-4FC6-81DE-B146D2BD393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641"/>
            <a:ext cx="6877050" cy="720080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latin typeface="Arial" charset="0"/>
                <a:cs typeface="Arial" charset="0"/>
              </a:rPr>
              <a:t>Think on these things</a:t>
            </a:r>
            <a:endParaRPr lang="en-US" sz="4000" dirty="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720"/>
            <a:ext cx="7380312" cy="5949281"/>
          </a:xfrm>
          <a:noFill/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en-GB" sz="3600" b="1" u="sng" dirty="0" smtClean="0">
                <a:latin typeface="Arial" pitchFamily="34" charset="0"/>
                <a:cs typeface="Arial" pitchFamily="34" charset="0"/>
              </a:rPr>
              <a:t>What about us?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What do we fill our minds with?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Do we keep a guard on our eye and ear gates?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Do we spend time meditating on the good things that God has brought into our lives?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Do we rejoice to see lovely things in the world?</a:t>
            </a:r>
          </a:p>
          <a:p>
            <a:pPr marL="609600" indent="-609600" eaLnBrk="1" hangingPunct="1"/>
            <a:r>
              <a:rPr lang="en-GB" b="1" dirty="0" smtClean="0">
                <a:latin typeface="Arial" pitchFamily="34" charset="0"/>
                <a:cs typeface="Arial" pitchFamily="34" charset="0"/>
              </a:rPr>
              <a:t>Are we putting the truths of God’s Word into </a:t>
            </a:r>
            <a:r>
              <a:rPr lang="en-GB" b="1" dirty="0" err="1" smtClean="0">
                <a:latin typeface="Arial" pitchFamily="34" charset="0"/>
                <a:cs typeface="Arial" pitchFamily="34" charset="0"/>
              </a:rPr>
              <a:t>pactice</a:t>
            </a:r>
            <a:r>
              <a:rPr lang="en-GB" b="1" smtClean="0">
                <a:latin typeface="Arial" pitchFamily="34" charset="0"/>
                <a:cs typeface="Arial" pitchFamily="34" charset="0"/>
              </a:rPr>
              <a:t>?</a:t>
            </a:r>
            <a:endParaRPr lang="en-GB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FF"/>
      </a:dk2>
      <a:lt2>
        <a:srgbClr val="FFFF00"/>
      </a:lt2>
      <a:accent1>
        <a:srgbClr val="FF9900"/>
      </a:accent1>
      <a:accent2>
        <a:srgbClr val="00FFFF"/>
      </a:accent2>
      <a:accent3>
        <a:srgbClr val="AAAAFF"/>
      </a:accent3>
      <a:accent4>
        <a:srgbClr val="DADADA"/>
      </a:accent4>
      <a:accent5>
        <a:srgbClr val="FFCAAA"/>
      </a:accent5>
      <a:accent6>
        <a:srgbClr val="00E7E7"/>
      </a:accent6>
      <a:hlink>
        <a:srgbClr val="FF0000"/>
      </a:hlink>
      <a:folHlink>
        <a:srgbClr val="96969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360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Think on these things</vt:lpstr>
      <vt:lpstr>Think on these things</vt:lpstr>
      <vt:lpstr>Think on these things</vt:lpstr>
      <vt:lpstr>Think on these things</vt:lpstr>
      <vt:lpstr>Think on these things</vt:lpstr>
      <vt:lpstr>Think on these things</vt:lpstr>
      <vt:lpstr>Think on these things</vt:lpstr>
      <vt:lpstr>Think on these things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Faith For  Everyday Living</dc:title>
  <dc:creator>David Chapman</dc:creator>
  <cp:lastModifiedBy>User</cp:lastModifiedBy>
  <cp:revision>168</cp:revision>
  <dcterms:created xsi:type="dcterms:W3CDTF">2001-02-16T16:28:07Z</dcterms:created>
  <dcterms:modified xsi:type="dcterms:W3CDTF">2020-03-16T10:12:16Z</dcterms:modified>
</cp:coreProperties>
</file>