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316" r:id="rId4"/>
    <p:sldId id="317" r:id="rId5"/>
    <p:sldId id="319" r:id="rId6"/>
    <p:sldId id="318" r:id="rId7"/>
    <p:sldId id="320" r:id="rId8"/>
    <p:sldId id="321" r:id="rId9"/>
    <p:sldId id="31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7D15-0D85-4140-B082-ECD2FA6427B8}" type="datetimeFigureOut">
              <a:rPr lang="en-GB" smtClean="0"/>
              <a:pPr/>
              <a:t>16/03/2020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86541-8585-4825-9F54-4F7DE7DB55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4" y="404664"/>
            <a:ext cx="6769447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Think on these things</a:t>
            </a: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Philippians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4:8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9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Think on these things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is nearing the end of his letter and has a number of encouragements to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write about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Think on these things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What we think about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What we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think about affects us greatly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If we dwell on negative things it will affect our outlook on life and our actions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If we think on positive things our outlook on life and actions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Think on these things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524328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What we think about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What Paul suggests is not just “the power of positive thinking” – anyone can do that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It is practical advice for a peaceful walk with God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It is thinking like a citizen of heaven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Character and conduct begin in the mind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Think on these things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ctr" eaLnBrk="1" hangingPunct="1">
              <a:buFontTx/>
              <a:buNone/>
            </a:pP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“ God will not live in the parlour of our heart if we entertain the devil in the cellar of our thoughts”</a:t>
            </a:r>
          </a:p>
          <a:p>
            <a:pPr marL="609600" indent="-609600" algn="r" eaLnBrk="1" hangingPunct="1">
              <a:buFontTx/>
              <a:buNone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Charles</a:t>
            </a: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H. Spurgeon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Think on these things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What should we think about?</a:t>
            </a:r>
          </a:p>
          <a:p>
            <a:pPr marL="609600" indent="-609600" eaLnBrk="1" hangingPunct="1">
              <a:buFontTx/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Whatever is...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True – the truths of God’s revelation to His people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Noble – things worthy of respect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Just – justice is at the heart of God, righteous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Pure – free from blemish or corruption</a:t>
            </a:r>
          </a:p>
          <a:p>
            <a:pPr marL="609600" indent="-609600" eaLnBrk="1" hangingPunct="1">
              <a:buNone/>
            </a:pP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Think on these things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What should we think about?</a:t>
            </a:r>
          </a:p>
          <a:p>
            <a:pPr marL="609600" indent="-609600" eaLnBrk="1" hangingPunct="1">
              <a:buNone/>
            </a:pP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Whatever is...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Lovely – actions, people, creation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Of good report - admirable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Virtuous – morally excellent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Praiseworthy – including God!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Think on these things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Thinking right; living right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Put what has been learned into practice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uses himself as an example to them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If you put these things into practice then the God of peace will be with you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72008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charset="0"/>
                <a:cs typeface="Arial" charset="0"/>
              </a:rPr>
              <a:t>Think on these things</a:t>
            </a:r>
            <a:endParaRPr lang="en-US" sz="40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380312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What do we fill our minds with?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keep a guard on our eye and ear gates?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spend time meditating on the good things that God has brought into our lives?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rejoice to see lovely things in the world?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putting the truths of God’s Word into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pactice</a:t>
            </a:r>
            <a:r>
              <a:rPr lang="en-GB" b="1" smtClean="0">
                <a:latin typeface="Arial" pitchFamily="34" charset="0"/>
                <a:cs typeface="Arial" pitchFamily="34" charset="0"/>
              </a:rPr>
              <a:t>?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360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Think on these things</vt:lpstr>
      <vt:lpstr>Think on these things</vt:lpstr>
      <vt:lpstr>Think on these things</vt:lpstr>
      <vt:lpstr>Think on these things</vt:lpstr>
      <vt:lpstr>Think on these things</vt:lpstr>
      <vt:lpstr>Think on these things</vt:lpstr>
      <vt:lpstr>Think on these things</vt:lpstr>
      <vt:lpstr>Think on these things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168</cp:revision>
  <dcterms:created xsi:type="dcterms:W3CDTF">2001-02-16T16:28:07Z</dcterms:created>
  <dcterms:modified xsi:type="dcterms:W3CDTF">2020-03-16T10:12:16Z</dcterms:modified>
</cp:coreProperties>
</file>